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5795645" cy="990346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9" userDrawn="1">
          <p15:clr>
            <a:srgbClr val="A4A3A4"/>
          </p15:clr>
        </p15:guide>
        <p15:guide id="2" pos="18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3119"/>
        <p:guide pos="182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70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69956" y="1320517"/>
            <a:ext cx="4658923" cy="3712006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3805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69956" y="5141700"/>
            <a:ext cx="4658923" cy="212634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520" spc="200"/>
            </a:lvl1pPr>
            <a:lvl2pPr marL="290195" indent="0" algn="ctr">
              <a:buNone/>
              <a:defRPr sz="1270"/>
            </a:lvl2pPr>
            <a:lvl3pPr marL="579755" indent="0" algn="ctr">
              <a:buNone/>
              <a:defRPr sz="1140"/>
            </a:lvl3pPr>
            <a:lvl4pPr marL="869950" indent="0" algn="ctr">
              <a:buNone/>
              <a:defRPr sz="1015"/>
            </a:lvl4pPr>
            <a:lvl5pPr marL="1159510" indent="0" algn="ctr">
              <a:buNone/>
              <a:defRPr sz="1015"/>
            </a:lvl5pPr>
            <a:lvl6pPr marL="1449070" indent="0" algn="ctr">
              <a:buNone/>
              <a:defRPr sz="1015"/>
            </a:lvl6pPr>
            <a:lvl7pPr marL="1738630" indent="0" algn="ctr">
              <a:buNone/>
              <a:defRPr sz="1015"/>
            </a:lvl7pPr>
            <a:lvl8pPr marL="2028825" indent="0" algn="ctr">
              <a:buNone/>
              <a:defRPr sz="1015"/>
            </a:lvl8pPr>
            <a:lvl9pPr marL="2318385" indent="0" algn="ctr">
              <a:buNone/>
              <a:defRPr sz="1015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289257" y="1117761"/>
            <a:ext cx="5216898" cy="79179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69956" y="3587232"/>
            <a:ext cx="4658923" cy="1471285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3805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569956" y="5141700"/>
            <a:ext cx="4658923" cy="681054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152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89257" y="878612"/>
            <a:ext cx="5215187" cy="1018982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89257" y="2152339"/>
            <a:ext cx="5215187" cy="6872929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946504" y="5557611"/>
            <a:ext cx="3693592" cy="1107363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279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946504" y="6664974"/>
            <a:ext cx="3693592" cy="1252932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14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90195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2pPr>
            <a:lvl3pPr marL="579755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8699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4pPr>
            <a:lvl5pPr marL="115951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5pPr>
            <a:lvl6pPr marL="144907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6pPr>
            <a:lvl7pPr marL="173863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7pPr>
            <a:lvl8pPr marL="2028825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8pPr>
            <a:lvl9pPr marL="2318385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89257" y="878612"/>
            <a:ext cx="5215187" cy="1018982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289257" y="2167936"/>
            <a:ext cx="2461253" cy="6857332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3048326" y="2167936"/>
            <a:ext cx="2461253" cy="6857332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89257" y="878612"/>
            <a:ext cx="5215187" cy="1018982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289257" y="2063958"/>
            <a:ext cx="2539986" cy="551082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27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90195" indent="0">
              <a:buNone/>
              <a:defRPr sz="1270" b="1"/>
            </a:lvl2pPr>
            <a:lvl3pPr marL="579755" indent="0">
              <a:buNone/>
              <a:defRPr sz="1140" b="1"/>
            </a:lvl3pPr>
            <a:lvl4pPr marL="869950" indent="0">
              <a:buNone/>
              <a:defRPr sz="1015" b="1"/>
            </a:lvl4pPr>
            <a:lvl5pPr marL="1159510" indent="0">
              <a:buNone/>
              <a:defRPr sz="1015" b="1"/>
            </a:lvl5pPr>
            <a:lvl6pPr marL="1449070" indent="0">
              <a:buNone/>
              <a:defRPr sz="1015" b="1"/>
            </a:lvl6pPr>
            <a:lvl7pPr marL="1738630" indent="0">
              <a:buNone/>
              <a:defRPr sz="1015" b="1"/>
            </a:lvl7pPr>
            <a:lvl8pPr marL="2028825" indent="0">
              <a:buNone/>
              <a:defRPr sz="1015" b="1"/>
            </a:lvl8pPr>
            <a:lvl9pPr marL="2318385" indent="0">
              <a:buNone/>
              <a:defRPr sz="101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289257" y="2677427"/>
            <a:ext cx="2539986" cy="6347841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2964720" y="2053169"/>
            <a:ext cx="2539986" cy="551082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27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90195" indent="0">
              <a:buNone/>
              <a:defRPr sz="1270" b="1"/>
            </a:lvl2pPr>
            <a:lvl3pPr marL="579755" indent="0">
              <a:buNone/>
              <a:defRPr sz="1140" b="1"/>
            </a:lvl3pPr>
            <a:lvl4pPr marL="869950" indent="0">
              <a:buNone/>
              <a:defRPr sz="1015" b="1"/>
            </a:lvl4pPr>
            <a:lvl5pPr marL="1159510" indent="0">
              <a:buNone/>
              <a:defRPr sz="1015" b="1"/>
            </a:lvl5pPr>
            <a:lvl6pPr marL="1449070" indent="0">
              <a:buNone/>
              <a:defRPr sz="1015" b="1"/>
            </a:lvl6pPr>
            <a:lvl7pPr marL="1738630" indent="0">
              <a:buNone/>
              <a:defRPr sz="1015" b="1"/>
            </a:lvl7pPr>
            <a:lvl8pPr marL="2028825" indent="0">
              <a:buNone/>
              <a:defRPr sz="1015" b="1"/>
            </a:lvl8pPr>
            <a:lvl9pPr marL="2318385" indent="0">
              <a:buNone/>
              <a:defRPr sz="1015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2964720" y="2677427"/>
            <a:ext cx="2539986" cy="6347841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89257" y="878612"/>
            <a:ext cx="5215187" cy="1018982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289257" y="2245919"/>
            <a:ext cx="2488010" cy="6654576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015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3019229" y="2245919"/>
            <a:ext cx="2485215" cy="6654576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015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4866024" y="1320517"/>
            <a:ext cx="496358" cy="7262846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1775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434742" y="1320517"/>
            <a:ext cx="4359396" cy="7262846"/>
          </a:xfrm>
        </p:spPr>
        <p:txBody>
          <a:bodyPr vert="eaVert" lIns="46800" tIns="46800" rIns="46800" bIns="46800"/>
          <a:lstStyle>
            <a:lvl1pPr marL="144780" indent="-144780">
              <a:spcAft>
                <a:spcPts val="1000"/>
              </a:spcAft>
              <a:defRPr spc="300"/>
            </a:lvl1pPr>
            <a:lvl2pPr marL="434340" indent="-144780">
              <a:defRPr spc="300"/>
            </a:lvl2pPr>
            <a:lvl3pPr marL="724535" indent="-144780">
              <a:defRPr spc="300"/>
            </a:lvl3pPr>
            <a:lvl4pPr marL="1014095" indent="-144780">
              <a:defRPr spc="300"/>
            </a:lvl4pPr>
            <a:lvl5pPr marL="1304290" indent="-14478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289257" y="878612"/>
            <a:ext cx="5215187" cy="1018982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289257" y="2152339"/>
            <a:ext cx="5215187" cy="6872929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290969" y="9118848"/>
            <a:ext cx="1283686" cy="457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63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1956907" y="9118848"/>
            <a:ext cx="1882739" cy="457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3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4220758" y="9118848"/>
            <a:ext cx="1283686" cy="457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63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579755" rtl="0" eaLnBrk="1" fontAlgn="auto" latinLnBrk="0" hangingPunct="1">
        <a:lnSpc>
          <a:spcPct val="100000"/>
        </a:lnSpc>
        <a:spcBef>
          <a:spcPct val="0"/>
        </a:spcBef>
        <a:buNone/>
        <a:defRPr sz="2285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144780" indent="-144780" algn="l" defTabSz="57975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14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434340" indent="-144780" algn="l" defTabSz="579755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020445" algn="l"/>
          <a:tab pos="1020445" algn="l"/>
          <a:tab pos="1020445" algn="l"/>
          <a:tab pos="1020445" algn="l"/>
        </a:tabLst>
        <a:defRPr sz="101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724535" indent="-144780" algn="l" defTabSz="579755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01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014095" indent="-144780" algn="l" defTabSz="579755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88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1304290" indent="-144780" algn="l" defTabSz="579755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88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1593850" indent="-144780" algn="l" defTabSz="579755" rtl="0" eaLnBrk="1" latinLnBrk="0" hangingPunct="1">
        <a:lnSpc>
          <a:spcPct val="90000"/>
        </a:lnSpc>
        <a:spcBef>
          <a:spcPct val="64000"/>
        </a:spcBef>
        <a:buFont typeface="Arial" panose="020B0604020202020204" pitchFamily="34" charset="0"/>
        <a:buChar char="•"/>
        <a:defRPr sz="1140" kern="1200">
          <a:solidFill>
            <a:schemeClr val="tx1"/>
          </a:solidFill>
          <a:latin typeface="+mn-lt"/>
          <a:ea typeface="+mn-ea"/>
          <a:cs typeface="+mn-cs"/>
        </a:defRPr>
      </a:lvl6pPr>
      <a:lvl7pPr marL="1884045" indent="-144780" algn="l" defTabSz="579755" rtl="0" eaLnBrk="1" latinLnBrk="0" hangingPunct="1">
        <a:lnSpc>
          <a:spcPct val="90000"/>
        </a:lnSpc>
        <a:spcBef>
          <a:spcPct val="64000"/>
        </a:spcBef>
        <a:buFont typeface="Arial" panose="020B0604020202020204" pitchFamily="34" charset="0"/>
        <a:buChar char="•"/>
        <a:defRPr sz="1140" kern="1200">
          <a:solidFill>
            <a:schemeClr val="tx1"/>
          </a:solidFill>
          <a:latin typeface="+mn-lt"/>
          <a:ea typeface="+mn-ea"/>
          <a:cs typeface="+mn-cs"/>
        </a:defRPr>
      </a:lvl7pPr>
      <a:lvl8pPr marL="2174240" indent="-144780" algn="l" defTabSz="579755" rtl="0" eaLnBrk="1" latinLnBrk="0" hangingPunct="1">
        <a:lnSpc>
          <a:spcPct val="90000"/>
        </a:lnSpc>
        <a:spcBef>
          <a:spcPct val="64000"/>
        </a:spcBef>
        <a:buFont typeface="Arial" panose="020B0604020202020204" pitchFamily="34" charset="0"/>
        <a:buChar char="•"/>
        <a:defRPr sz="1140" kern="1200">
          <a:solidFill>
            <a:schemeClr val="tx1"/>
          </a:solidFill>
          <a:latin typeface="+mn-lt"/>
          <a:ea typeface="+mn-ea"/>
          <a:cs typeface="+mn-cs"/>
        </a:defRPr>
      </a:lvl8pPr>
      <a:lvl9pPr marL="2463165" indent="-144780" algn="l" defTabSz="579755" rtl="0" eaLnBrk="1" latinLnBrk="0" hangingPunct="1">
        <a:lnSpc>
          <a:spcPct val="90000"/>
        </a:lnSpc>
        <a:spcBef>
          <a:spcPct val="64000"/>
        </a:spcBef>
        <a:buFont typeface="Arial" panose="020B0604020202020204" pitchFamily="34" charset="0"/>
        <a:buChar char="•"/>
        <a:defRPr sz="11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7975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1pPr>
      <a:lvl2pPr marL="290195" algn="l" defTabSz="57975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2pPr>
      <a:lvl3pPr marL="579755" algn="l" defTabSz="57975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3pPr>
      <a:lvl4pPr marL="869950" algn="l" defTabSz="57975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4pPr>
      <a:lvl5pPr marL="1159510" algn="l" defTabSz="57975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5pPr>
      <a:lvl6pPr marL="1449070" algn="l" defTabSz="57975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6pPr>
      <a:lvl7pPr marL="1738630" algn="l" defTabSz="57975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7pPr>
      <a:lvl8pPr marL="2028825" algn="l" defTabSz="57975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8pPr>
      <a:lvl9pPr marL="2318385" algn="l" defTabSz="57975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8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bell04629_An_alien_explorer_with_elongated_limbs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7795" y="-62230"/>
            <a:ext cx="5933440" cy="99656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delinquentr9084_A_genetic_engineer_with_DNA_heli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95645" cy="99034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kobik._A_nanobot_technician_with_microscopic_ro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95645" cy="99034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uignandania_A_mutant_survivor_with_bio-lumines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95645" cy="99034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omeo7l88c_A_quantum_physicist_manipulating_ener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95645" cy="99034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zdqfm8916_A_future_soldier_with_advanced_armor_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95645" cy="99034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zdqfm8916_hacker_with_augmented_reality_glasses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95645" cy="99034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commondata" val="eyJoZGlkIjoiNmM3OWRjMzg0YjZmY2M5ZTNkMDFmOTI1MDdjYzAwNDI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敌之性理</cp:lastModifiedBy>
  <cp:revision>155</cp:revision>
  <dcterms:created xsi:type="dcterms:W3CDTF">2019-06-19T02:08:00Z</dcterms:created>
  <dcterms:modified xsi:type="dcterms:W3CDTF">2024-06-09T08:41:26Z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12C884B58CE4446FA3D6B83D8A2C2A15_11</vt:lpwstr>
  </property>
</Properties>
</file>